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0" r:id="rId5"/>
    <p:sldId id="269" r:id="rId6"/>
    <p:sldId id="267" r:id="rId7"/>
    <p:sldId id="266" r:id="rId8"/>
    <p:sldId id="265" r:id="rId9"/>
    <p:sldId id="260" r:id="rId10"/>
    <p:sldId id="290" r:id="rId11"/>
    <p:sldId id="259" r:id="rId12"/>
    <p:sldId id="271" r:id="rId13"/>
    <p:sldId id="278" r:id="rId14"/>
    <p:sldId id="279" r:id="rId15"/>
    <p:sldId id="280" r:id="rId16"/>
    <p:sldId id="276" r:id="rId17"/>
    <p:sldId id="277" r:id="rId18"/>
    <p:sldId id="275" r:id="rId19"/>
    <p:sldId id="287" r:id="rId20"/>
    <p:sldId id="288" r:id="rId21"/>
    <p:sldId id="289" r:id="rId22"/>
    <p:sldId id="281" r:id="rId23"/>
    <p:sldId id="284" r:id="rId24"/>
    <p:sldId id="283" r:id="rId25"/>
    <p:sldId id="282" r:id="rId26"/>
    <p:sldId id="291" r:id="rId27"/>
    <p:sldId id="294" r:id="rId28"/>
    <p:sldId id="293" r:id="rId29"/>
    <p:sldId id="292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716" autoAdjust="0"/>
  </p:normalViewPr>
  <p:slideViewPr>
    <p:cSldViewPr snapToGrid="0">
      <p:cViewPr varScale="1">
        <p:scale>
          <a:sx n="55" d="100"/>
          <a:sy n="55" d="100"/>
        </p:scale>
        <p:origin x="12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6CE3C-5235-46F8-8EE2-35E5A6117A8D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92CE-2003-4E75-98F6-A1ABCF29B6F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41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92CE-2003-4E75-98F6-A1ABCF29B6FF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660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92CE-2003-4E75-98F6-A1ABCF29B6FF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873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2E7E-6EEC-E4F2-B0F3-ACA500195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7AFDD-5B68-A5C5-A5E7-AB63AB88A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2697-6B1A-4C65-6894-B20E200D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3C077-1BA4-40FA-B432-4F906FAB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0AEDD-D892-1BE1-EDF5-93572227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892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D5A6-1FF3-4B53-A65F-59F5818A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AEA5A-95A5-E455-C9B9-74FA11A1B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4E3D1-CBE7-AE27-CC52-8883D7DB6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BC95B-5DAE-AB65-321E-5A34668C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70D3B-F859-EA7F-BAA5-2EF0B90C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515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A6D21-EC16-702A-8CE6-91193A1DB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4CB28-446C-0477-E625-1B4CF06F0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83E3C-7C75-F1BB-1A87-ECD7C452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7BE95-EDEC-C266-EA16-FCBFCD53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85392-1C29-F0A7-BB42-525C429A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897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754C-AE1F-8A92-AC8D-5F4F9A37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6486C-24D4-FD26-0439-40463FAB6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C519-ECB4-7D4E-DF31-996645B9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DA173-3FA0-4DDF-5194-2720328E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1FCE5-38BD-D946-BF13-16A360B1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674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30D6-A9A2-80DF-4E8A-9F49802AF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1A25A-668B-7FD8-3C9F-D7B53F76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4A247-7DFE-FDDF-58DB-422ADC6E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8901E-C3EF-7330-23AA-C1CD2214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3704A-210A-F1D2-B215-19F72266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875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F686-05A3-2AE5-7E3E-A60A74BF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EA08A-C7B4-E148-8EEE-D5EFB0BFF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276BF-4110-247E-FA99-ECFA49ABE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EE630-D3FE-BC97-B958-90ED23CC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025D7-DDDD-81D9-8153-641210FE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AF0-7E6A-F864-726E-F4402F34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915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38E61-F844-AC09-F9B7-2AD728C5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85594-177F-D175-195B-6EF9B1D4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3FDD3-3E59-F416-A4FC-AA4FAB020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B7C0D-6259-FA33-D3F3-4F1EB1466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E5CA3B-0663-253A-F874-70509CA66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23A08-2212-4397-0DDA-4FF3AC67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76AA26-D8E3-E691-E38A-0E75B9D6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4E251-9255-F3E7-9767-B68A1B33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418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6043-AFD5-147C-453C-B78BF8DD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3C904-DE9C-5277-045B-021932F0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FD369-E350-0255-AE1E-7E5481E6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22BA0-7765-6E15-7729-BB0F7651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487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9E6B0-729A-A5DA-3761-E5293551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62433-CD63-7CF2-8F1F-D986D021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486E0-165A-94FA-00F4-0CBABA3E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678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E19F7-01D4-22BC-6A85-0D2E0F5A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C0FB0-2319-D726-BF1E-B50466FCE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B28F0-06CF-2032-132F-E19B7E2D3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522E5-213F-B16E-01D1-A0B54508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0892A-8E9F-B235-01B9-E446EB38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19519-EEA6-0ABF-E404-F2FED4D7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67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1495-4B9E-1C90-20C9-6B1835B5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65E90-495B-69D8-AE9F-B54FB05E9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CE702-F4A3-948F-AECC-982E1C6DF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7529B-798A-46DF-D179-22B5A40A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A29D6-8B6F-FF1E-A73F-68A46177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FA621-88DA-3BA2-EDE5-506D5817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686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9AB6A-4CF0-B7D7-56CA-D021E4F9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27C70-DE1D-9AE2-877E-648AA90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6AC66-1A64-2704-1474-D255247FB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C933C-FC8E-47AE-9F20-D45FDBB93AD2}" type="datetimeFigureOut">
              <a:rPr lang="en-IN" smtClean="0"/>
              <a:t>05-02-2025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D1D21-2121-C09F-CA07-511A9B989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7598-C882-C6B2-7ADE-5E2200545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D8C7D-FE50-4B12-BEDE-B45B7AECBDD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1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5CC4-DA39-54FA-8313-9C121F98B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F0A72-985A-8CF7-A2B0-4172228110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603306-EB84-F270-7EF4-4F560E85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03" t="27786" r="34788" b="21116"/>
          <a:stretch/>
        </p:blipFill>
        <p:spPr>
          <a:xfrm>
            <a:off x="132086" y="0"/>
            <a:ext cx="11927827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4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04BB-FACD-B85C-9C79-63DCDC54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1FA81-66AB-6748-C512-C1E3D9A2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29590-E6FB-0931-316D-25EEC062C0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5" t="31530" r="36106" b="17420"/>
          <a:stretch/>
        </p:blipFill>
        <p:spPr>
          <a:xfrm>
            <a:off x="123091" y="75956"/>
            <a:ext cx="12068909" cy="68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5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DB3D0-E3C9-4626-7954-D3292E1D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A97FF-0639-7904-B1AF-7042B831A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37985" cy="4351338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3F986-0845-76B6-0F44-4B5FF3DE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12" t="29990" r="36250" b="18446"/>
          <a:stretch/>
        </p:blipFill>
        <p:spPr>
          <a:xfrm>
            <a:off x="211013" y="211016"/>
            <a:ext cx="11676187" cy="65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28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DF85-1A00-2293-049D-E3CA90BB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1EDAB-F672-D0D1-0137-B8709065B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82F60-B25C-F35A-BA67-A48EAA63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4" t="30784" r="36254" b="20218"/>
          <a:stretch/>
        </p:blipFill>
        <p:spPr>
          <a:xfrm>
            <a:off x="158260" y="78826"/>
            <a:ext cx="11887202" cy="66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6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77C5-C321-62CE-31F2-DF050C6C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0BCEC-59E2-F779-4F88-EB2D99BE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F867C-D793-3190-DF86-BEE377AD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23" t="28425" r="37981" b="19241"/>
          <a:stretch/>
        </p:blipFill>
        <p:spPr>
          <a:xfrm>
            <a:off x="-1" y="31993"/>
            <a:ext cx="11641015" cy="69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0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FAC47-6A16-468E-5D87-678D7CDA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2424B-4A3A-5666-2CBC-D017D163C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FF0D1-E48E-F856-ABFA-3BE5A4A3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11" t="29734" r="36827" b="17420"/>
          <a:stretch/>
        </p:blipFill>
        <p:spPr>
          <a:xfrm>
            <a:off x="-1" y="105508"/>
            <a:ext cx="11904785" cy="65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23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A2E7-E1E2-492A-95CA-89892280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E3F52-391B-0636-BE70-9002408F4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58985-6903-0293-078F-15F9AA9C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23" t="26608" r="37404" b="39482"/>
          <a:stretch/>
        </p:blipFill>
        <p:spPr>
          <a:xfrm>
            <a:off x="0" y="70337"/>
            <a:ext cx="12192000" cy="67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4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F86F-AB3F-638B-5E90-BFF8604D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4F12-BE87-BDE3-230C-1E98DBA52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4672C-D769-95ED-734D-BB22B1243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99" t="26609" r="36682" b="23064"/>
          <a:stretch/>
        </p:blipFill>
        <p:spPr>
          <a:xfrm>
            <a:off x="194567" y="0"/>
            <a:ext cx="11802866" cy="6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231A-793D-BDE9-3952-406A8C06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2E21C-AD13-806E-583F-6769F1F4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62239-659D-059F-62A2-31561948F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6" t="33582" r="36971" b="16650"/>
          <a:stretch/>
        </p:blipFill>
        <p:spPr>
          <a:xfrm>
            <a:off x="228598" y="119917"/>
            <a:ext cx="11553093" cy="68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56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0F58-8942-99B4-70F5-45E62310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5F895-5737-F8EB-A19A-F5C547154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93D77-F0D6-EEB5-F8BA-59A08DDBC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6" t="32301" r="37259" b="29475"/>
          <a:stretch/>
        </p:blipFill>
        <p:spPr>
          <a:xfrm>
            <a:off x="29308" y="-1"/>
            <a:ext cx="1192823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1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860E-BBF0-FD14-2FB0-DC0F2C2AC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670E-EBF6-71F6-9FB0-8EE60E382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BF8DA-4D6A-DA57-3B37-7F8CF3A6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01" t="26609" r="36249" b="34608"/>
          <a:stretch/>
        </p:blipFill>
        <p:spPr>
          <a:xfrm>
            <a:off x="84525" y="251313"/>
            <a:ext cx="12022950" cy="63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6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D47B-9B16-E390-EC64-175A2B5E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69FB-5B9A-C6FA-8651-640059794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921D2-7991-D105-966F-26E248E76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7" t="28384" r="34722" b="18256"/>
          <a:stretch/>
        </p:blipFill>
        <p:spPr>
          <a:xfrm>
            <a:off x="118534" y="135465"/>
            <a:ext cx="11921066" cy="67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64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6767-F281-B92E-4DF0-05FB04ED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2AF52-CAFF-5CC6-3FFC-A96B17D62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8C4AA-BDD1-3840-5443-0CFE93F1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44" t="30248" r="36539" b="22037"/>
          <a:stretch/>
        </p:blipFill>
        <p:spPr>
          <a:xfrm>
            <a:off x="123092" y="140676"/>
            <a:ext cx="12068907" cy="69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78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E113-DF4D-C8B6-832B-F94401653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49FA7-6735-9AFC-CDAE-EAE90873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B0896-7CBF-07CA-35A5-97A0D440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32" t="35121" r="35818" b="22832"/>
          <a:stretch/>
        </p:blipFill>
        <p:spPr>
          <a:xfrm>
            <a:off x="0" y="-129157"/>
            <a:ext cx="12192000" cy="69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9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0EF1-314F-03CB-4E7C-52031B8A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A89EC-3BB2-EC35-95D8-4A5B2907A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9E7430-DB55-3F14-AD2E-873457706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67" t="26608" r="36394" b="21011"/>
          <a:stretch/>
        </p:blipFill>
        <p:spPr>
          <a:xfrm>
            <a:off x="0" y="30407"/>
            <a:ext cx="12192000" cy="67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E9C6-0CAE-D810-99BD-6705B486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CF01E-37BD-E8B8-803C-161039667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3E590-1656-BC15-729E-1C96371D9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13" t="37271" r="37522" b="12802"/>
          <a:stretch/>
        </p:blipFill>
        <p:spPr>
          <a:xfrm>
            <a:off x="0" y="0"/>
            <a:ext cx="11852031" cy="66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EBDA-43FA-6F81-09AD-4713FDA1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05B53-031F-9459-B027-28A782EC7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712B8-1EBE-4090-865C-192E03E2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5" t="32299" r="36106" b="16394"/>
          <a:stretch/>
        </p:blipFill>
        <p:spPr>
          <a:xfrm>
            <a:off x="123091" y="67163"/>
            <a:ext cx="12068909" cy="68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7507-881B-AA8E-1B06-661EAC0B1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F6E4F-2094-5FA1-7BD4-371C3EAAE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5583B-C904-7A3A-BB77-8F4FE3B2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77" t="30247" r="36682" b="24347"/>
          <a:stretch/>
        </p:blipFill>
        <p:spPr>
          <a:xfrm>
            <a:off x="-1" y="0"/>
            <a:ext cx="11957539" cy="690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55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4A3F-860C-5189-D818-D041431E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4455-1212-6F7A-1D17-11287A3A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6F3D1-0F8C-1EEA-E0F9-A813E060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22" t="29501" r="37549" b="18703"/>
          <a:stretch/>
        </p:blipFill>
        <p:spPr>
          <a:xfrm>
            <a:off x="0" y="0"/>
            <a:ext cx="12192000" cy="67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B072-61C6-A406-A195-4CD68D187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DA651-339C-E8FB-150E-EB5BBF129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9ED41-5B9B-86E2-2E1B-015246324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11" t="28964" r="36827" b="18446"/>
          <a:stretch/>
        </p:blipFill>
        <p:spPr>
          <a:xfrm>
            <a:off x="0" y="23201"/>
            <a:ext cx="12192000" cy="69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7B6F-A0A8-EC0A-73B2-E420A08A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6396-C27C-C29E-9703-91A5BC490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651B2-7C83-AE7A-C799-F19CC7F360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89" t="28451" r="36250" b="22037"/>
          <a:stretch/>
        </p:blipFill>
        <p:spPr>
          <a:xfrm>
            <a:off x="-1" y="61240"/>
            <a:ext cx="12192001" cy="67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D1EB-8ACB-B93C-E2E3-FF4FB47A8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2AA72-B154-3DA4-1063-D77F755DF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481A0-F276-EFDA-0ADD-50C0D014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21" t="33582" r="40144" b="15880"/>
          <a:stretch/>
        </p:blipFill>
        <p:spPr>
          <a:xfrm>
            <a:off x="134815" y="0"/>
            <a:ext cx="11922370" cy="67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7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5821-29A0-9110-F2E7-4418F019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49712-E215-3BB4-7A6B-93B90049B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746AE-7BE6-A970-0AC3-D9AFFA68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27" t="29149" r="35417" b="14034"/>
          <a:stretch/>
        </p:blipFill>
        <p:spPr>
          <a:xfrm>
            <a:off x="169332" y="106627"/>
            <a:ext cx="12022667" cy="67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9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3859-0551-4972-E418-72AC6D03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A70B-E53A-290C-E784-D30A645F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3DD00-6889-CEE7-03E0-377A581DF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33" t="26609" r="36827" b="30247"/>
          <a:stretch/>
        </p:blipFill>
        <p:spPr>
          <a:xfrm>
            <a:off x="0" y="0"/>
            <a:ext cx="12192000" cy="68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FD72-FEA4-A180-BC17-B177E91F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40B04-46EA-40C6-C5B3-C5EE4A9A2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E6D5F-C173-F876-0E0C-B07225E6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28" t="30305" r="34722" b="12327"/>
          <a:stretch/>
        </p:blipFill>
        <p:spPr>
          <a:xfrm>
            <a:off x="50800" y="69013"/>
            <a:ext cx="11734800" cy="67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0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AF64-6748-C09E-890E-D71B2B12D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D43C-2A4A-5E28-D699-AD71AD984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3235D-E7BC-EDA6-F950-DA4CD1F7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17" t="32299" r="35385" b="13059"/>
          <a:stretch/>
        </p:blipFill>
        <p:spPr>
          <a:xfrm>
            <a:off x="0" y="-1"/>
            <a:ext cx="12192000" cy="68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3C429-0800-8040-FC4A-519E1411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5359D-3B62-5490-E9BE-3C51FBD9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CA76F-156F-5CFB-7A0D-80123FB2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33" t="29477" r="36827" b="19215"/>
          <a:stretch/>
        </p:blipFill>
        <p:spPr>
          <a:xfrm>
            <a:off x="0" y="67163"/>
            <a:ext cx="11728938" cy="69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70F0-692F-50C2-913A-741B0411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63107-005D-57EE-B2BA-FAD884248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C5490-60AF-96B3-85F8-EBD0465B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00" t="28708" r="36539" b="26399"/>
          <a:stretch/>
        </p:blipFill>
        <p:spPr>
          <a:xfrm>
            <a:off x="0" y="70338"/>
            <a:ext cx="12192000" cy="75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2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9040-9894-4A13-92C4-855D8546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F5A9B-8A20-8B77-7709-F423ED56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0FB4B-B064-452A-9B7B-A5C1EEC701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93" t="34181" r="36538" b="239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1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CEAAD3-7AC3-279F-3471-FA008FAB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7483D7-1C9F-32EF-318E-72D478F38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134DB-8944-4847-0246-9ECBD0A494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12" t="24665" r="37259" b="39201"/>
          <a:stretch/>
        </p:blipFill>
        <p:spPr>
          <a:xfrm>
            <a:off x="404447" y="143241"/>
            <a:ext cx="11150580" cy="634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4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</Words>
  <Application>Microsoft Office PowerPoint</Application>
  <PresentationFormat>Widescreen</PresentationFormat>
  <Paragraphs>3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SHAHU</dc:creator>
  <cp:lastModifiedBy>SHAHU</cp:lastModifiedBy>
  <cp:revision>6</cp:revision>
  <dcterms:created xsi:type="dcterms:W3CDTF">2025-02-04T09:40:42Z</dcterms:created>
  <dcterms:modified xsi:type="dcterms:W3CDTF">2025-02-05T06:19:30Z</dcterms:modified>
</cp:coreProperties>
</file>